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250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a Sutela" userId="8093efc7-1646-4b1c-ad32-0a97579c5813" providerId="ADAL" clId="{E69CD37E-FB3D-46C6-962C-944830B50C20}"/>
    <pc:docChg chg="modMainMaster">
      <pc:chgData name="Katrina Sutela" userId="8093efc7-1646-4b1c-ad32-0a97579c5813" providerId="ADAL" clId="{E69CD37E-FB3D-46C6-962C-944830B50C20}" dt="2026-03-05T18:23:09.392" v="3" actId="20577"/>
      <pc:docMkLst>
        <pc:docMk/>
      </pc:docMkLst>
      <pc:sldMasterChg chg="modSp mod">
        <pc:chgData name="Katrina Sutela" userId="8093efc7-1646-4b1c-ad32-0a97579c5813" providerId="ADAL" clId="{E69CD37E-FB3D-46C6-962C-944830B50C20}" dt="2026-03-05T18:23:09.392" v="3" actId="20577"/>
        <pc:sldMasterMkLst>
          <pc:docMk/>
          <pc:sldMasterMk cId="2267328259" sldId="2147483648"/>
        </pc:sldMasterMkLst>
        <pc:spChg chg="mod">
          <ac:chgData name="Katrina Sutela" userId="8093efc7-1646-4b1c-ad32-0a97579c5813" providerId="ADAL" clId="{E69CD37E-FB3D-46C6-962C-944830B50C20}" dt="2026-03-05T18:23:06.145" v="1" actId="20577"/>
          <ac:spMkLst>
            <pc:docMk/>
            <pc:sldMasterMk cId="2267328259" sldId="2147483648"/>
            <ac:spMk id="9" creationId="{885617FA-8A6A-4949-9E2F-C6468CF052D3}"/>
          </ac:spMkLst>
        </pc:spChg>
        <pc:spChg chg="mod">
          <ac:chgData name="Katrina Sutela" userId="8093efc7-1646-4b1c-ad32-0a97579c5813" providerId="ADAL" clId="{E69CD37E-FB3D-46C6-962C-944830B50C20}" dt="2026-03-05T18:23:09.392" v="3" actId="20577"/>
          <ac:spMkLst>
            <pc:docMk/>
            <pc:sldMasterMk cId="2267328259" sldId="2147483648"/>
            <ac:spMk id="11" creationId="{3AB7D709-A196-4FE8-ADF1-B05B1E87D8F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41DE42-463E-2E9B-72A0-B2091D4841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0EE159-8DD2-5903-04B2-7C8FA6A035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2DD1B-D589-4EA8-981F-998C3CB41DEE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502AD-2F49-CA9A-DE92-980E6A49E8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41F58-2E51-2EBC-7283-F3ACC1F5E1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72568-6EF2-47DB-ABF5-E200B405A8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4368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83192-24AA-4D23-8028-0F800D3D7DFD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A0F34-F696-45AE-B8C3-5FB4C37915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143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13062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7C39-C964-4AB7-B67D-1709FB98CCAD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7061-AB60-49D9-A911-C3E7188CF0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624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7C39-C964-4AB7-B67D-1709FB98CCAD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47061-AB60-49D9-A911-C3E7188CF037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5" y="474663"/>
            <a:ext cx="1174296" cy="11742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5617FA-8A6A-4949-9E2F-C6468CF052D3}"/>
              </a:ext>
            </a:extLst>
          </p:cNvPr>
          <p:cNvSpPr txBox="1"/>
          <p:nvPr userDrawn="1"/>
        </p:nvSpPr>
        <p:spPr>
          <a:xfrm>
            <a:off x="2590800" y="612820"/>
            <a:ext cx="4267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35</a:t>
            </a:r>
            <a:r>
              <a:rPr lang="en-US" sz="1600" b="1" baseline="300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Annual Canadian Conference on</a:t>
            </a:r>
          </a:p>
          <a:p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HIV / AIDS Research</a:t>
            </a:r>
          </a:p>
          <a:p>
            <a:endParaRPr lang="en-US" sz="1200" b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B7D709-A196-4FE8-ADF1-B05B1E87D8F4}"/>
              </a:ext>
            </a:extLst>
          </p:cNvPr>
          <p:cNvSpPr txBox="1"/>
          <p:nvPr userDrawn="1"/>
        </p:nvSpPr>
        <p:spPr>
          <a:xfrm>
            <a:off x="6553200" y="580661"/>
            <a:ext cx="45720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35</a:t>
            </a:r>
            <a:r>
              <a:rPr lang="en-US" sz="1600" b="1" kern="1200" baseline="300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</a:t>
            </a:r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Congrés annuel canadien de recherche </a:t>
            </a:r>
          </a:p>
          <a:p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sure le VIH/sida</a:t>
            </a:r>
            <a:endParaRPr lang="en-US" sz="1200" b="0" kern="1200" dirty="0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1200" b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32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ctrTitle"/>
          </p:nvPr>
        </p:nvSpPr>
        <p:spPr>
          <a:xfrm>
            <a:off x="869091" y="1768780"/>
            <a:ext cx="10453817" cy="4415481"/>
          </a:xfrm>
        </p:spPr>
        <p:txBody>
          <a:bodyPr/>
          <a:lstStyle>
            <a:lvl1pPr marL="0" indent="0" rtl="0" eaLnBrk="1" fontAlgn="t" latinLnBrk="0" hangingPunct="1">
              <a:spcBef>
                <a:spcPts val="1200"/>
              </a:spcBef>
              <a:buNone/>
              <a:defRPr lang="en-CA" sz="9600" b="0" i="0" u="none" strike="noStrike" smtClean="0">
                <a:effectLst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Conflict of Interest Disclosure</a:t>
            </a:r>
          </a:p>
          <a:p>
            <a:pPr lvl="0" algn="l">
              <a:spcBef>
                <a:spcPct val="0"/>
              </a:spcBef>
              <a:defRPr/>
            </a:pPr>
            <a:endParaRPr lang="en-US" sz="2000" cap="all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CA" sz="1400" b="0" i="0" u="none" strike="noStrike" kern="120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past 2 years I have been an employee of: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past 2 years I have been a consultant for: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</a:t>
            </a:r>
            <a:r>
              <a:rPr lang="en-CA" sz="1400" b="0" i="0" u="none" strike="noStrike" kern="120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past 2 years I have held investments in the following pharmaceutical organizations, medical devices companies or communications firms: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past 2 years I have been a member of the Scientific advisory</a:t>
            </a:r>
            <a:r>
              <a:rPr lang="en-CA" sz="1400" b="0" i="0" u="none" strike="noStrike" kern="120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board for: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past 2 years I have been a speaker for: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past 2</a:t>
            </a:r>
            <a:r>
              <a:rPr lang="en-CA" sz="1400" b="0" i="0" u="none" strike="noStrike" kern="120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years I have received research support (grants) from: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past 2 years I have received honoraria</a:t>
            </a:r>
            <a:r>
              <a:rPr lang="en-CA" sz="1400" b="0" i="0" u="none" strike="noStrike" kern="120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 NAMES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agree to disclose approved and non-approved indications for medications in this presentation: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YES/NO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agree to use generic names of medications in this presentation: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YES/NO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 eaLnBrk="1" fontAlgn="t" latinLnBrk="0" hangingPunct="1"/>
            <a:r>
              <a:rPr lang="en-CA" sz="1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There are relationships to disclose: </a:t>
            </a:r>
            <a:r>
              <a:rPr lang="en-CA" sz="14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YES/NO 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10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2A7830935A41469CCD6881D2ACEC75" ma:contentTypeVersion="23" ma:contentTypeDescription="Create a new document." ma:contentTypeScope="" ma:versionID="643ab938f18ac9087f5ed5b15dedc525">
  <xsd:schema xmlns:xsd="http://www.w3.org/2001/XMLSchema" xmlns:xs="http://www.w3.org/2001/XMLSchema" xmlns:p="http://schemas.microsoft.com/office/2006/metadata/properties" xmlns:ns2="803508f1-0dbb-40ca-a509-1c6a455d06ef" xmlns:ns3="9cfeae73-bf96-4338-a33d-192d494a641a" targetNamespace="http://schemas.microsoft.com/office/2006/metadata/properties" ma:root="true" ma:fieldsID="d5c619dfa4cb939cae022f01ac889c10" ns2:_="" ns3:_="">
    <xsd:import namespace="803508f1-0dbb-40ca-a509-1c6a455d06ef"/>
    <xsd:import namespace="9cfeae73-bf96-4338-a33d-192d494a6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Opus_ToArchi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508f1-0dbb-40ca-a509-1c6a455d06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Opus_ToArchive" ma:index="21" nillable="true" ma:displayName="Opus_ToArchive" ma:default="0" ma:description="This field for manual archiving in Opus" ma:format="Dropdown" ma:internalName="Opus_ToArch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eae73-bf96-4338-a33d-192d494a641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7a7f492-d254-45f7-8438-ca0e364f825b}" ma:internalName="TaxCatchAll" ma:showField="CatchAllData" ma:web="9cfeae73-bf96-4338-a33d-192d494a6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3508f1-0dbb-40ca-a509-1c6a455d06ef">
      <Terms xmlns="http://schemas.microsoft.com/office/infopath/2007/PartnerControls"/>
    </lcf76f155ced4ddcb4097134ff3c332f>
    <TaxCatchAll xmlns="9cfeae73-bf96-4338-a33d-192d494a641a" xsi:nil="true"/>
    <Opus_ToArchive xmlns="803508f1-0dbb-40ca-a509-1c6a455d06ef">false</Opus_ToArchive>
  </documentManagement>
</p:properties>
</file>

<file path=customXml/itemProps1.xml><?xml version="1.0" encoding="utf-8"?>
<ds:datastoreItem xmlns:ds="http://schemas.openxmlformats.org/officeDocument/2006/customXml" ds:itemID="{6D0D83C8-0854-4E5B-83BE-D705728A1D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3A2676-3183-4DDF-9C88-5C8A553004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3508f1-0dbb-40ca-a509-1c6a455d06ef"/>
    <ds:schemaRef ds:uri="9cfeae73-bf96-4338-a33d-192d494a6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D9A898-7805-4201-9FA3-98A4C40DAF93}">
  <ds:schemaRefs>
    <ds:schemaRef ds:uri="http://schemas.microsoft.com/office/2006/metadata/properties"/>
    <ds:schemaRef ds:uri="http://schemas.microsoft.com/office/infopath/2007/PartnerControls"/>
    <ds:schemaRef ds:uri="803508f1-0dbb-40ca-a509-1c6a455d06ef"/>
    <ds:schemaRef ds:uri="9cfeae73-bf96-4338-a33d-192d494a641a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Conflict of Interest Disclosure  In the past 2 years I have been an employee of: COMPANY NAMES In the past 2 years I have been a consultant for: COMPANY NAMES In the past 2 years I have held investments in the following pharmaceutical organizations, medical devices companies or communications firms: COMPANY NAMES In the past 2 years I have been a member of the Scientific advisory board for: COMPANY NAMES In the past 2 years I have been a speaker for: COMPANY NAMES In the past 2 years I have received research support (grants) from: COMPANY NAMES In the past 2 years I have received honoraria from: COMPANY NAMES I agree to disclose approved and non-approved indications for medications in this presentation: YES/NO I agree to use generic names of medications in this presentation: YES/NO There are relationships to disclose: YES/NO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Kazia Ekelund</dc:creator>
  <cp:lastModifiedBy>Katrina Sutela</cp:lastModifiedBy>
  <cp:revision>9</cp:revision>
  <dcterms:created xsi:type="dcterms:W3CDTF">2020-02-18T22:12:17Z</dcterms:created>
  <dcterms:modified xsi:type="dcterms:W3CDTF">2026-03-05T18:23:14Z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0x0101006B2A7830935A41469CCD6881D2ACEC75</vt:lpwstr>
  </property>
</Properties>
</file>