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2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rina Sutela" userId="8093efc7-1646-4b1c-ad32-0a97579c5813" providerId="ADAL" clId="{E69CD37E-FB3D-46C6-962C-944830B50C20}"/>
    <pc:docChg chg="modMainMaster">
      <pc:chgData name="Katrina Sutela" userId="8093efc7-1646-4b1c-ad32-0a97579c5813" providerId="ADAL" clId="{E69CD37E-FB3D-46C6-962C-944830B50C20}" dt="2026-03-05T18:24:04.473" v="3" actId="20577"/>
      <pc:docMkLst>
        <pc:docMk/>
      </pc:docMkLst>
      <pc:sldMasterChg chg="modSp mod">
        <pc:chgData name="Katrina Sutela" userId="8093efc7-1646-4b1c-ad32-0a97579c5813" providerId="ADAL" clId="{E69CD37E-FB3D-46C6-962C-944830B50C20}" dt="2026-03-05T18:24:04.473" v="3" actId="20577"/>
        <pc:sldMasterMkLst>
          <pc:docMk/>
          <pc:sldMasterMk cId="2267328259" sldId="2147483648"/>
        </pc:sldMasterMkLst>
        <pc:spChg chg="mod">
          <ac:chgData name="Katrina Sutela" userId="8093efc7-1646-4b1c-ad32-0a97579c5813" providerId="ADAL" clId="{E69CD37E-FB3D-46C6-962C-944830B50C20}" dt="2026-03-05T18:24:01.265" v="1" actId="20577"/>
          <ac:spMkLst>
            <pc:docMk/>
            <pc:sldMasterMk cId="2267328259" sldId="2147483648"/>
            <ac:spMk id="9" creationId="{885617FA-8A6A-4949-9E2F-C6468CF052D3}"/>
          </ac:spMkLst>
        </pc:spChg>
        <pc:spChg chg="mod">
          <ac:chgData name="Katrina Sutela" userId="8093efc7-1646-4b1c-ad32-0a97579c5813" providerId="ADAL" clId="{E69CD37E-FB3D-46C6-962C-944830B50C20}" dt="2026-03-05T18:24:04.473" v="3" actId="20577"/>
          <ac:spMkLst>
            <pc:docMk/>
            <pc:sldMasterMk cId="2267328259" sldId="2147483648"/>
            <ac:spMk id="11" creationId="{3AB7D709-A196-4FE8-ADF1-B05B1E87D8F4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97C39-C964-4AB7-B67D-1709FB98CCAD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47061-AB60-49D9-A911-C3E7188CF03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6241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562" y="192159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97C39-C964-4AB7-B67D-1709FB98CCAD}" type="datetimeFigureOut">
              <a:rPr lang="en-CA" smtClean="0"/>
              <a:t>2026-03-05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47061-AB60-49D9-A911-C3E7188CF037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75" y="474663"/>
            <a:ext cx="1174296" cy="11742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85617FA-8A6A-4949-9E2F-C6468CF052D3}"/>
              </a:ext>
            </a:extLst>
          </p:cNvPr>
          <p:cNvSpPr txBox="1"/>
          <p:nvPr userDrawn="1"/>
        </p:nvSpPr>
        <p:spPr>
          <a:xfrm>
            <a:off x="2590800" y="612820"/>
            <a:ext cx="42672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35</a:t>
            </a:r>
            <a:r>
              <a:rPr lang="en-US" sz="1600" b="1" baseline="300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Annual Canadian Conference on</a:t>
            </a:r>
          </a:p>
          <a:p>
            <a:r>
              <a:rPr lang="en-US" sz="1600" b="1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HIV / AIDS Research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AB7D709-A196-4FE8-ADF1-B05B1E87D8F4}"/>
              </a:ext>
            </a:extLst>
          </p:cNvPr>
          <p:cNvSpPr txBox="1"/>
          <p:nvPr userDrawn="1"/>
        </p:nvSpPr>
        <p:spPr>
          <a:xfrm>
            <a:off x="6553200" y="606756"/>
            <a:ext cx="457200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35</a:t>
            </a:r>
            <a:r>
              <a:rPr lang="en-US" sz="1600" b="1" kern="1200" baseline="300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</a:t>
            </a:r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Congrés annuel canadien de recherche </a:t>
            </a:r>
          </a:p>
          <a:p>
            <a:r>
              <a:rPr lang="en-US" sz="1600" b="1" kern="1200" dirty="0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sure le VIH/</a:t>
            </a:r>
            <a:r>
              <a:rPr lang="en-US" sz="1600" b="1" kern="1200" dirty="0" err="1">
                <a:solidFill>
                  <a:srgbClr val="00529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sida</a:t>
            </a:r>
            <a:endParaRPr lang="en-US" sz="1200" b="0" kern="1200" dirty="0">
              <a:solidFill>
                <a:schemeClr val="tx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32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ctrTitle"/>
          </p:nvPr>
        </p:nvSpPr>
        <p:spPr>
          <a:xfrm>
            <a:off x="869091" y="1367623"/>
            <a:ext cx="10453817" cy="5490377"/>
          </a:xfrm>
        </p:spPr>
        <p:txBody>
          <a:bodyPr/>
          <a:lstStyle>
            <a:lvl1pPr marL="0" indent="0" rtl="0" eaLnBrk="1" fontAlgn="t" latinLnBrk="0" hangingPunct="1">
              <a:spcBef>
                <a:spcPts val="1200"/>
              </a:spcBef>
              <a:buNone/>
              <a:defRPr lang="en-CA" sz="9600" b="0" i="0" u="none" strike="noStrike" smtClean="0">
                <a:effectLst/>
              </a:defRPr>
            </a:lvl1pPr>
          </a:lstStyle>
          <a:p>
            <a:pPr lvl="0">
              <a:spcBef>
                <a:spcPct val="0"/>
              </a:spcBef>
              <a:defRPr/>
            </a:pP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Déclaration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de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conflit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d’intérêts</a:t>
            </a:r>
            <a:br>
              <a:rPr lang="en-US" sz="2400" cap="all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en-US" sz="2000" cap="all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l">
              <a:lnSpc>
                <a:spcPct val="100000"/>
              </a:lnSpc>
            </a:pP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année, j’ai été une employée de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été consultante chez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investi dans les sociétés pharmaceutiques, sociétés d’appareils médicaux ou sociétés de communication suivantes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été membre du conseil consultatif scientifique de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été conférencier pour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reçu des subventions de recherche de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Au cours des deux dernières années, j’ai reçu des honoraires de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NOM DES ENTREPRISES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Dans cet exposé, j’accepte de divulguer les indications approuvées et non approuvées pour les médicaments :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OUI/NON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Dans cet exposé, j’accepte d’utiliser des noms génériques de médicaments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OUI/NON</a:t>
            </a: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br>
              <a:rPr lang="fr-CA" sz="1400" b="1" dirty="0">
                <a:latin typeface="Arial" pitchFamily="34" charset="0"/>
                <a:cs typeface="Arial" pitchFamily="34" charset="0"/>
              </a:rPr>
            </a:br>
            <a:r>
              <a:rPr lang="fr-CA" sz="1400" dirty="0">
                <a:latin typeface="Arial" pitchFamily="34" charset="0"/>
                <a:cs typeface="Arial" pitchFamily="34" charset="0"/>
              </a:rPr>
              <a:t>Relation à déclarer : </a:t>
            </a:r>
            <a:r>
              <a:rPr lang="fr-CA" sz="1400" b="1" dirty="0">
                <a:latin typeface="Arial" pitchFamily="34" charset="0"/>
                <a:cs typeface="Arial" pitchFamily="34" charset="0"/>
              </a:rPr>
              <a:t>OUI/NON</a:t>
            </a:r>
            <a:br>
              <a:rPr lang="fr-CA" sz="1400" dirty="0">
                <a:latin typeface="Arial" pitchFamily="34" charset="0"/>
                <a:cs typeface="Arial" pitchFamily="34" charset="0"/>
              </a:rPr>
            </a:br>
            <a:endParaRPr lang="en-CA" sz="18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610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03508f1-0dbb-40ca-a509-1c6a455d06ef">
      <Terms xmlns="http://schemas.microsoft.com/office/infopath/2007/PartnerControls"/>
    </lcf76f155ced4ddcb4097134ff3c332f>
    <TaxCatchAll xmlns="9cfeae73-bf96-4338-a33d-192d494a641a" xsi:nil="true"/>
    <Opus_ToArchive xmlns="803508f1-0dbb-40ca-a509-1c6a455d06ef">false</Opus_ToArchi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2A7830935A41469CCD6881D2ACEC75" ma:contentTypeVersion="23" ma:contentTypeDescription="Create a new document." ma:contentTypeScope="" ma:versionID="643ab938f18ac9087f5ed5b15dedc525">
  <xsd:schema xmlns:xsd="http://www.w3.org/2001/XMLSchema" xmlns:xs="http://www.w3.org/2001/XMLSchema" xmlns:p="http://schemas.microsoft.com/office/2006/metadata/properties" xmlns:ns2="803508f1-0dbb-40ca-a509-1c6a455d06ef" xmlns:ns3="9cfeae73-bf96-4338-a33d-192d494a641a" targetNamespace="http://schemas.microsoft.com/office/2006/metadata/properties" ma:root="true" ma:fieldsID="d5c619dfa4cb939cae022f01ac889c10" ns2:_="" ns3:_="">
    <xsd:import namespace="803508f1-0dbb-40ca-a509-1c6a455d06ef"/>
    <xsd:import namespace="9cfeae73-bf96-4338-a33d-192d494a6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Opus_ToArchiv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508f1-0dbb-40ca-a509-1c6a455d06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Opus_ToArchive" ma:index="21" nillable="true" ma:displayName="Opus_ToArchive" ma:default="0" ma:description="This field for manual archiving in Opus" ma:format="Dropdown" ma:internalName="Opus_ToArch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eae73-bf96-4338-a33d-192d494a641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7a7f492-d254-45f7-8438-ca0e364f825b}" ma:internalName="TaxCatchAll" ma:showField="CatchAllData" ma:web="9cfeae73-bf96-4338-a33d-192d494a6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C9265D6-4D8D-404C-8194-6174FCAC22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63EFD6-E5DF-4213-B643-EE5E5008BABE}">
  <ds:schemaRefs>
    <ds:schemaRef ds:uri="http://schemas.microsoft.com/office/2006/metadata/properties"/>
    <ds:schemaRef ds:uri="http://schemas.microsoft.com/office/infopath/2007/PartnerControls"/>
    <ds:schemaRef ds:uri="803508f1-0dbb-40ca-a509-1c6a455d06ef"/>
    <ds:schemaRef ds:uri="9cfeae73-bf96-4338-a33d-192d494a641a"/>
  </ds:schemaRefs>
</ds:datastoreItem>
</file>

<file path=customXml/itemProps3.xml><?xml version="1.0" encoding="utf-8"?>
<ds:datastoreItem xmlns:ds="http://schemas.openxmlformats.org/officeDocument/2006/customXml" ds:itemID="{BCEB5796-4EBE-4A56-9E48-ACE0CB177C8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03508f1-0dbb-40ca-a509-1c6a455d06ef"/>
    <ds:schemaRef ds:uri="9cfeae73-bf96-4338-a33d-192d494a6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d026bb9f-849e-4520-adf3-36adc211bebd}" enabled="1" method="Privileged" siteId="{ac144e41-8001-48f0-9e1c-170716ed06b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Déclaration de conflit d’intérêts  Au cours des deux dernières année, j’ai été une employée de : NOM DES ENTREPRISES  Au cours des deux dernières années, j’ai été consultante chez : NOM DES ENTREPRISES  Au cours des deux dernières années, j’ai investi dans les sociétés pharmaceutiques, sociétés d’appareils médicaux ou sociétés de communication suivantes : NOM DES ENTREPRISES  Au cours des deux dernières années, j’ai été membre du conseil consultatif scientifique de : NOM DES ENTREPRISES  Au cours des deux dernières années, j’ai été conférencier pour : NOM DES ENTREPRISES  Au cours des deux dernières années, j’ai reçu des subventions de recherche de : NOM DES ENTREPRISES  Au cours des deux dernières années, j’ai reçu des honoraires de : NOM DES ENTREPRISES  Dans cet exposé, j’accepte de divulguer les indications approuvées et non approuvées pour les médicaments :OUI/NON  Dans cet exposé, j’accepte d’utiliser des noms génériques de médicaments : OUI/NON  Relation à déclarer : OUI/NON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Kazia Ekelund</dc:creator>
  <cp:lastModifiedBy>Katrina Sutela</cp:lastModifiedBy>
  <cp:revision>9</cp:revision>
  <dcterms:created xsi:type="dcterms:W3CDTF">2020-02-18T22:12:17Z</dcterms:created>
  <dcterms:modified xsi:type="dcterms:W3CDTF">2026-03-05T18:24:09Z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0x0101006B2A7830935A41469CCD6881D2ACEC75</vt:lpwstr>
  </property>
</Properties>
</file>