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94114"/>
            <a:ext cx="10515600" cy="4740049"/>
          </a:xfrm>
        </p:spPr>
        <p:txBody>
          <a:bodyPr/>
          <a:lstStyle>
            <a:lvl1pPr marL="0" indent="0" rtl="0" eaLnBrk="1" fontAlgn="t" latinLnBrk="0" hangingPunct="1">
              <a:spcBef>
                <a:spcPts val="1200"/>
              </a:spcBef>
              <a:buNone/>
              <a:defRPr lang="en-CA" sz="9600" b="0" i="0" u="none" strike="noStrike" smtClean="0">
                <a:effectLst/>
              </a:defRPr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Conflict of Interest Disclosure</a:t>
            </a:r>
          </a:p>
          <a:p>
            <a:pPr lvl="0" algn="ctr">
              <a:spcBef>
                <a:spcPct val="0"/>
              </a:spcBef>
              <a:defRPr/>
            </a:pPr>
            <a:endParaRPr lang="en-US" sz="2000" cap="all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CA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past 2 years I have been an employee of: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consultant for: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</a:t>
            </a:r>
            <a:r>
              <a:rPr lang="en-CA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past 2 years I have held investments in the following pharmaceutical organizations, medical devices companies or communications firms: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member of the Scientific advisory</a:t>
            </a:r>
            <a:r>
              <a:rPr lang="en-CA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board for: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speaker for: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</a:t>
            </a:r>
            <a:r>
              <a:rPr lang="en-CA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years I have received research support (grants) from: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received honoraria</a:t>
            </a:r>
            <a:r>
              <a:rPr lang="en-CA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from: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agree to disclose approved and non-approved indications for medications in this presentation: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agree to use generic names of medications in this presentation: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  <a:p>
            <a:pPr rtl="0" eaLnBrk="1" fontAlgn="t" latinLnBrk="0" hangingPunct="1"/>
            <a:r>
              <a:rPr lang="en-CA" sz="1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are relationships to disclose: </a:t>
            </a:r>
            <a:r>
              <a:rPr lang="en-CA" sz="14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 </a:t>
            </a: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474663"/>
            <a:ext cx="1174296" cy="1174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612820"/>
            <a:ext cx="42672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29</a:t>
            </a:r>
            <a:r>
              <a:rPr lang="en-US" sz="1600" b="1" baseline="300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1600" b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April 30-May 3, 2020 in Quebec City, QC </a:t>
            </a:r>
            <a:endParaRPr lang="en-US" sz="1400" b="1" dirty="0">
              <a:solidFill>
                <a:srgbClr val="677279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580661"/>
            <a:ext cx="45720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29</a:t>
            </a:r>
            <a:r>
              <a:rPr lang="en-US" sz="1600" b="1" kern="1200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Congrés annuel canadien de recherche </a:t>
            </a:r>
          </a:p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 le VIH/sida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30</a:t>
            </a:r>
            <a:r>
              <a:rPr lang="fr-FR" sz="1400" b="1" baseline="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avril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au 3 mai 20 á </a:t>
            </a:r>
            <a:r>
              <a:rPr lang="en-CA" sz="1400" b="1" kern="120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Québec</a:t>
            </a:r>
            <a:r>
              <a:rPr lang="fr-FR" sz="1400" b="1" kern="120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(QC)</a:t>
            </a:r>
          </a:p>
        </p:txBody>
      </p:sp>
    </p:spTree>
    <p:extLst>
      <p:ext uri="{BB962C8B-B14F-4D97-AF65-F5344CB8AC3E}">
        <p14:creationId xmlns:p14="http://schemas.microsoft.com/office/powerpoint/2010/main" val="270784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306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7C39-C964-4AB7-B67D-1709FB98CCAD}" type="datetimeFigureOut">
              <a:rPr lang="en-CA" smtClean="0"/>
              <a:t>2025-04-23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24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7C39-C964-4AB7-B67D-1709FB98CCAD}" type="datetimeFigureOut">
              <a:rPr lang="en-CA" smtClean="0"/>
              <a:t>2025-04-23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474663"/>
            <a:ext cx="1174296" cy="11742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612820"/>
            <a:ext cx="4267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34</a:t>
            </a:r>
            <a:r>
              <a:rPr lang="en-US" sz="1600" b="1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580661"/>
            <a:ext cx="45720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34</a:t>
            </a:r>
            <a:r>
              <a:rPr lang="en-US" sz="1600" b="1" kern="1200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Congrés annuel canadien de recherche </a:t>
            </a:r>
          </a:p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 le VIH/sida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32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ctrTitle"/>
          </p:nvPr>
        </p:nvSpPr>
        <p:spPr>
          <a:xfrm>
            <a:off x="790833" y="1812323"/>
            <a:ext cx="10453817" cy="4415481"/>
          </a:xfrm>
        </p:spPr>
        <p:txBody>
          <a:bodyPr/>
          <a:lstStyle>
            <a:lvl1pPr marL="0" indent="0" rtl="0" eaLnBrk="1" fontAlgn="t" latinLnBrk="0" hangingPunct="1">
              <a:spcBef>
                <a:spcPts val="1200"/>
              </a:spcBef>
              <a:buNone/>
              <a:defRPr lang="en-CA" sz="9600" b="0" i="0" u="none" strike="noStrike" smtClean="0">
                <a:effectLst/>
              </a:defRPr>
            </a:lvl1pPr>
          </a:lstStyle>
          <a:p>
            <a:pPr lvl="0">
              <a:spcBef>
                <a:spcPct val="0"/>
              </a:spcBef>
              <a:defRPr/>
            </a:pPr>
            <a:r>
              <a:rPr 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Conflict of Interest Disclosure</a:t>
            </a:r>
          </a:p>
          <a:p>
            <a:pPr lvl="0" algn="l">
              <a:spcBef>
                <a:spcPct val="0"/>
              </a:spcBef>
              <a:defRPr/>
            </a:pPr>
            <a:endParaRPr lang="en-US" sz="2000" cap="all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CA" sz="1400" b="0" i="0" u="none" strike="noStrike" kern="1200" baseline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past 2 years I have been an employee of: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consultant for: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</a:t>
            </a:r>
            <a:r>
              <a:rPr lang="en-CA" sz="1400" b="0" i="0" u="none" strike="noStrike" kern="1200" baseline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past 2 years I have held investments in the following pharmaceutical organizations, medical devices companies or communications firms: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member of the Scientific advisory</a:t>
            </a:r>
            <a:r>
              <a:rPr lang="en-CA" sz="1400" b="0" i="0" u="none" strike="noStrike" kern="1200" baseline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board for: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been a speaker for: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</a:t>
            </a:r>
            <a:r>
              <a:rPr lang="en-CA" sz="1400" b="0" i="0" u="none" strike="noStrike" kern="1200" baseline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years I have received research support (grants) from: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past 2 years I have received honoraria</a:t>
            </a:r>
            <a:r>
              <a:rPr lang="en-CA" sz="1400" b="0" i="0" u="none" strike="noStrike" kern="1200" baseline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from: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 NAMES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agree to disclose approved and non-approved indications for medications in this presentation: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agree to use generic names of medications in this presentation: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  <a:p>
            <a:pPr algn="l" rtl="0" eaLnBrk="1" fontAlgn="t" latinLnBrk="0" hangingPunct="1"/>
            <a:r>
              <a:rPr lang="en-CA" sz="1400" b="0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are relationships to disclose: </a:t>
            </a:r>
            <a:r>
              <a:rPr lang="en-CA" sz="14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YES/NO </a:t>
            </a:r>
            <a:endParaRPr lang="en-CA" sz="1800" b="0" i="0" u="none" strike="noStrike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1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Conflict of Interest Disclosure  In the past 2 years I have been an employee of: COMPANY NAMES In the past 2 years I have been a consultant for: COMPANY NAMES In the past 2 years I have held investments in the following pharmaceutical organizations, medical devices companies or communications firms: COMPANY NAMES In the past 2 years I have been a member of the Scientific advisory board for: COMPANY NAMES In the past 2 years I have been a speaker for: COMPANY NAMES In the past 2 years I have received research support (grants) from: COMPANY NAMES In the past 2 years I have received honoraria from: COMPANY NAMES I agree to disclose approved and non-approved indications for medications in this presentation: YES/NO I agree to use generic names of medications in this presentation: YES/NO There are relationships to disclose: YES/NO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Kazia Ekelund</dc:creator>
  <cp:lastModifiedBy>ksutela</cp:lastModifiedBy>
  <cp:revision>10</cp:revision>
  <dcterms:created xsi:type="dcterms:W3CDTF">2020-02-18T22:12:17Z</dcterms:created>
  <dcterms:modified xsi:type="dcterms:W3CDTF">2025-04-23T17:29:31Z</dcterms:modified>
</cp:coreProperties>
</file>