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306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33rd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33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869091" y="1768780"/>
            <a:ext cx="10453817" cy="4415481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</a:p>
          <a:p>
            <a:pPr lvl="0" algn="l">
              <a:spcBef>
                <a:spcPct val="0"/>
              </a:spcBef>
              <a:defRPr/>
            </a:pP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Conflict of Interest Disclosure  In the past 2 years I have been an employee of: COMPANY NAMES In the past 2 years I have been a consultant for: COMPANY NAMES In the past 2 years I have held investments in the following pharmaceutical organizations, medical devices companies or communications firms: COMPANY NAMES In the past 2 years I have been a member of the Scientific advisory board for: COMPANY NAMES In the past 2 years I have been a speaker for: COMPANY NAMES In the past 2 years I have received research support (grants) from: COMPANY NAMES In the past 2 years I have received honoraria from: COMPANY NAMES I agree to disclose approved and non-approved indications for medications in this presentation: YES/NO I agree to use generic names of medications in this presentation: YES/NO There are relationships to disclose: YES/NO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ksutela</cp:lastModifiedBy>
  <cp:revision>8</cp:revision>
  <dcterms:created xsi:type="dcterms:W3CDTF">2020-02-18T22:12:17Z</dcterms:created>
  <dcterms:modified xsi:type="dcterms:W3CDTF">2024-03-07T18:46:26Z</dcterms:modified>
</cp:coreProperties>
</file>