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562" y="19215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33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rd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606756"/>
            <a:ext cx="457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33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le VIH/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869091" y="1367623"/>
            <a:ext cx="10453817" cy="5490377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Déclaration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d’intérêts</a:t>
            </a:r>
            <a:b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année, j’ai été une employée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consultante chez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investi dans les sociétés pharmaceutiques, sociétés d’appareils médicaux ou sociétés de communication suivantes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membre du conseil consultatif scientifique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conférencier pour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subventions de recherche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honoraires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de divulguer les indications approuvées et non approuvées pour les médicaments :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d’utiliser des noms génériques de médicaments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Relation à déclarer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dirty="0">
                <a:latin typeface="Arial" pitchFamily="34" charset="0"/>
                <a:cs typeface="Arial" pitchFamily="34" charset="0"/>
              </a:rPr>
            </a:b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Déclaration de conflit d’intérêts  Au cours des deux dernières année, j’ai été une employée de : NOM DES ENTREPRISES  Au cours des deux dernières années, j’ai été consultante chez : NOM DES ENTREPRISES  Au cours des deux dernières années, j’ai investi dans les sociétés pharmaceutiques, sociétés d’appareils médicaux ou sociétés de communication suivantes : NOM DES ENTREPRISES  Au cours des deux dernières années, j’ai été membre du conseil consultatif scientifique de : NOM DES ENTREPRISES  Au cours des deux dernières années, j’ai été conférencier pour : NOM DES ENTREPRISES  Au cours des deux dernières années, j’ai reçu des subventions de recherche de : NOM DES ENTREPRISES  Au cours des deux dernières années, j’ai reçu des honoraires de : NOM DES ENTREPRISES  Dans cet exposé, j’accepte de divulguer les indications approuvées et non approuvées pour les médicaments :OUI/NON  Dans cet exposé, j’accepte d’utiliser des noms génériques de médicaments : OUI/NON  Relation à déclarer : OUI/NON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ksutela</cp:lastModifiedBy>
  <cp:revision>8</cp:revision>
  <dcterms:created xsi:type="dcterms:W3CDTF">2020-02-18T22:12:17Z</dcterms:created>
  <dcterms:modified xsi:type="dcterms:W3CDTF">2024-03-07T18:46:16Z</dcterms:modified>
</cp:coreProperties>
</file>