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075" y="1965676"/>
            <a:ext cx="10515600" cy="474004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CA" sz="1000" b="0" i="0" u="none" strike="noStrike">
                <a:effectLst/>
              </a:defRPr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Déclaration de conflit d’intérêts</a:t>
            </a:r>
            <a:endParaRPr lang="en-US" sz="2400" cap="all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b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</a:t>
            </a:r>
            <a:r>
              <a:rPr lang="fr-CA" sz="1400" b="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deux dernières année, j’ai été une employée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cours des deux dernières années, j’ai été consultante chez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investi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dans les sociétés pharmaceutiques, sociétés d’appareils médicaux ou sociétés de communication suivantes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été membre du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conseil consultatif scientifique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été conférencier pour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j’ai reçu des subventions de recherche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reçu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 honoraires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cet exposé, j’accepte de divulguer les indications approuvées et non approuvées pour les médicaments :</a:t>
            </a:r>
            <a:r>
              <a:rPr lang="fr-CA" sz="1400" b="1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OUI/NON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cet exposé, j’</a:t>
            </a: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accepte d’utiliser des noms génériques de médicaments : </a:t>
            </a:r>
            <a:r>
              <a:rPr lang="fr-CA" sz="1400" b="1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OUI/NON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b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Relation à déclarer : </a:t>
            </a:r>
            <a:r>
              <a:rPr lang="fr-CA" sz="1400" b="1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OUI/NON</a:t>
            </a:r>
            <a:endParaRPr lang="fr-CA" sz="14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29</a:t>
            </a:r>
            <a:r>
              <a:rPr lang="en-US" sz="1600" b="1" baseline="300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600" b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April 30-May 3, 2020 in Quebec City, QC </a:t>
            </a:r>
            <a:endParaRPr lang="en-US" sz="1400" b="1" dirty="0">
              <a:solidFill>
                <a:srgbClr val="67727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29</a:t>
            </a:r>
            <a:r>
              <a:rPr lang="en-US" sz="1600" b="1" kern="1200" baseline="300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Congrés annuel canadien de </a:t>
            </a:r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recherche </a:t>
            </a:r>
          </a:p>
          <a:p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sure 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 VIH/sida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30</a:t>
            </a:r>
            <a:r>
              <a:rPr lang="fr-FR" sz="1400" b="1" baseline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avril</a:t>
            </a:r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au 3 mai 20 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á</a:t>
            </a:r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r>
              <a:rPr lang="en-CA" sz="1400" b="1" kern="120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Québec</a:t>
            </a:r>
            <a:r>
              <a:rPr lang="fr-FR" sz="1400" b="1" kern="120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(QC)</a:t>
            </a:r>
            <a:endParaRPr lang="fr-FR" sz="1400" b="1" dirty="0">
              <a:solidFill>
                <a:srgbClr val="67727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4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7C39-C964-4AB7-B67D-1709FB98CCAD}" type="datetimeFigureOut">
              <a:rPr lang="en-CA" smtClean="0"/>
              <a:t>2023-02-23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562" y="19215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C39-C964-4AB7-B67D-1709FB98CCAD}" type="datetimeFigureOut">
              <a:rPr lang="en-CA" smtClean="0"/>
              <a:t>2023-02-23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32</a:t>
            </a:r>
            <a:r>
              <a:rPr lang="en-US" sz="1600" b="1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nd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606756"/>
            <a:ext cx="457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32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sure le VIH/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869091" y="1367623"/>
            <a:ext cx="10453817" cy="5490377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Déclaration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conflit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d’intérêts</a:t>
            </a:r>
            <a:b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année, j’ai été une employée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consultante chez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investi dans les sociétés pharmaceutiques, sociétés d’appareils médicaux ou sociétés de communication suivantes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membre du conseil consultatif scientifique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conférencier pour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reçu des subventions de recherche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reçu des honoraires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Dans cet exposé, j’accepte de divulguer les indications approuvées et non approuvées pour les médicaments :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Dans cet exposé, j’accepte d’utiliser des noms génériques de médicaments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Relation à déclarer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dirty="0">
                <a:latin typeface="Arial" pitchFamily="34" charset="0"/>
                <a:cs typeface="Arial" pitchFamily="34" charset="0"/>
              </a:rPr>
            </a:b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Déclaration de conflit d’intérêts  Au cours des deux dernières année, j’ai été une employée de : NOM DES ENTREPRISES  Au cours des deux dernières années, j’ai été consultante chez : NOM DES ENTREPRISES  Au cours des deux dernières années, j’ai investi dans les sociétés pharmaceutiques, sociétés d’appareils médicaux ou sociétés de communication suivantes : NOM DES ENTREPRISES  Au cours des deux dernières années, j’ai été membre du conseil consultatif scientifique de : NOM DES ENTREPRISES  Au cours des deux dernières années, j’ai été conférencier pour : NOM DES ENTREPRISES  Au cours des deux dernières années, j’ai reçu des subventions de recherche de : NOM DES ENTREPRISES  Au cours des deux dernières années, j’ai reçu des honoraires de : NOM DES ENTREPRISES  Dans cet exposé, j’accepte de divulguer les indications approuvées et non approuvées pour les médicaments :OUI/NON  Dans cet exposé, j’accepte d’utiliser des noms génériques de médicaments : OUI/NON  Relation à déclarer : OUI/NON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Kazia Ekelund</dc:creator>
  <cp:lastModifiedBy>Vivian Trieschmann</cp:lastModifiedBy>
  <cp:revision>7</cp:revision>
  <dcterms:created xsi:type="dcterms:W3CDTF">2020-02-18T22:12:17Z</dcterms:created>
  <dcterms:modified xsi:type="dcterms:W3CDTF">2023-02-23T18:29:49Z</dcterms:modified>
</cp:coreProperties>
</file>