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075" y="1965676"/>
            <a:ext cx="10515600" cy="474004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CA" sz="1000" b="0" i="0" u="none" strike="noStrike">
                <a:effectLst/>
              </a:defRPr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Déclaration de conflit d’intérêts</a:t>
            </a:r>
            <a:endParaRPr lang="en-US" sz="2400" cap="all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b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</a:t>
            </a:r>
            <a:r>
              <a:rPr lang="fr-CA" sz="1400" b="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deux dernières année, j’ai été une employée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cours des deux dernières années, j’ai été consultante chez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investi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dans les sociétés pharmaceutiques, sociétés d’appareils médicaux ou sociétés de communication suivantes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été membre du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conseil consultatif scientifique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été conférencier pour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j’ai reçu des subventions de recherche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reçu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des honoraires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Dans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cet exposé, j’accepte de divulguer les indications approuvées et non approuvées pour les médicaments :</a:t>
            </a:r>
            <a:r>
              <a:rPr lang="fr-CA" sz="1400" b="1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OUI/NON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Dans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cet exposé, j’</a:t>
            </a: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accepte d’utiliser des noms génériques de médicaments : </a:t>
            </a:r>
            <a:r>
              <a:rPr lang="fr-CA" sz="1400" b="1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OUI/NON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b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Relation à déclarer : </a:t>
            </a:r>
            <a:r>
              <a:rPr lang="fr-CA" sz="1400" b="1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OUI/NON</a:t>
            </a:r>
            <a:endParaRPr lang="fr-CA" sz="1400" noProof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474663"/>
            <a:ext cx="1174296" cy="11742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5617FA-8A6A-4949-9E2F-C6468CF052D3}"/>
              </a:ext>
            </a:extLst>
          </p:cNvPr>
          <p:cNvSpPr txBox="1"/>
          <p:nvPr userDrawn="1"/>
        </p:nvSpPr>
        <p:spPr>
          <a:xfrm>
            <a:off x="2590800" y="612820"/>
            <a:ext cx="4267200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29</a:t>
            </a:r>
            <a:r>
              <a:rPr lang="en-US" sz="1600" b="1" baseline="3000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</a:t>
            </a:r>
            <a:r>
              <a:rPr lang="en-US" sz="1600" b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Annual Canadian Conference on</a:t>
            </a:r>
          </a:p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HIV / AIDS Research</a:t>
            </a: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1400" b="1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April 30-May 3, 2020 in Quebec City, QC </a:t>
            </a:r>
            <a:endParaRPr lang="en-US" sz="1400" b="1" dirty="0">
              <a:solidFill>
                <a:srgbClr val="677279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B7D709-A196-4FE8-ADF1-B05B1E87D8F4}"/>
              </a:ext>
            </a:extLst>
          </p:cNvPr>
          <p:cNvSpPr txBox="1"/>
          <p:nvPr userDrawn="1"/>
        </p:nvSpPr>
        <p:spPr>
          <a:xfrm>
            <a:off x="6553200" y="580661"/>
            <a:ext cx="4572000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kern="120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29</a:t>
            </a:r>
            <a:r>
              <a:rPr lang="en-US" sz="1600" b="1" kern="1200" baseline="3000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US" sz="1600" b="1" kern="120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Congrés annuel canadien de </a:t>
            </a:r>
            <a:r>
              <a:rPr lang="en-US" sz="1600" b="1" kern="120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recherche </a:t>
            </a:r>
          </a:p>
          <a:p>
            <a:r>
              <a:rPr lang="en-US" sz="1600" b="1" kern="120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sure 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 VIH/sida</a:t>
            </a:r>
            <a:endParaRPr lang="en-US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b="1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30</a:t>
            </a:r>
            <a:r>
              <a:rPr lang="fr-FR" sz="1400" b="1" baseline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avril</a:t>
            </a:r>
            <a:r>
              <a:rPr lang="fr-FR" sz="1400" b="1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au 3 mai 20 </a:t>
            </a:r>
            <a:r>
              <a:rPr lang="fr-FR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á</a:t>
            </a:r>
            <a:r>
              <a:rPr lang="fr-FR" sz="1400" b="1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r>
              <a:rPr lang="en-CA" sz="1400" b="1" kern="120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Québec</a:t>
            </a:r>
            <a:r>
              <a:rPr lang="fr-FR" sz="1400" b="1" kern="120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1400" b="1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(QC)</a:t>
            </a:r>
            <a:endParaRPr lang="fr-FR" sz="1400" b="1" dirty="0">
              <a:solidFill>
                <a:srgbClr val="677279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4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7C39-C964-4AB7-B67D-1709FB98CCAD}" type="datetimeFigureOut">
              <a:rPr lang="en-CA" smtClean="0"/>
              <a:t>2023-02-23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7061-AB60-49D9-A911-C3E7188CF0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624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562" y="192159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7C39-C964-4AB7-B67D-1709FB98CCAD}" type="datetimeFigureOut">
              <a:rPr lang="en-CA" smtClean="0"/>
              <a:t>2023-02-23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7061-AB60-49D9-A911-C3E7188CF037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474663"/>
            <a:ext cx="1174296" cy="11742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5617FA-8A6A-4949-9E2F-C6468CF052D3}"/>
              </a:ext>
            </a:extLst>
          </p:cNvPr>
          <p:cNvSpPr txBox="1"/>
          <p:nvPr userDrawn="1"/>
        </p:nvSpPr>
        <p:spPr>
          <a:xfrm>
            <a:off x="2590800" y="612820"/>
            <a:ext cx="4267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32</a:t>
            </a:r>
            <a:r>
              <a:rPr lang="en-US" sz="1600" b="1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nd</a:t>
            </a:r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Annual Canadian Conference on</a:t>
            </a:r>
          </a:p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HIV / AIDS Research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B7D709-A196-4FE8-ADF1-B05B1E87D8F4}"/>
              </a:ext>
            </a:extLst>
          </p:cNvPr>
          <p:cNvSpPr txBox="1"/>
          <p:nvPr userDrawn="1"/>
        </p:nvSpPr>
        <p:spPr>
          <a:xfrm>
            <a:off x="6553200" y="606756"/>
            <a:ext cx="4572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32</a:t>
            </a:r>
            <a:r>
              <a:rPr lang="en-US" sz="1600" b="1" kern="1200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Congrés annuel canadien de recherche </a:t>
            </a:r>
          </a:p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sure le VIH/</a:t>
            </a:r>
            <a:r>
              <a:rPr lang="en-US" sz="1600" b="1" kern="1200" dirty="0" err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sida</a:t>
            </a:r>
            <a:endParaRPr lang="en-US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32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ctrTitle"/>
          </p:nvPr>
        </p:nvSpPr>
        <p:spPr>
          <a:xfrm>
            <a:off x="869091" y="1367623"/>
            <a:ext cx="10453817" cy="5490377"/>
          </a:xfrm>
        </p:spPr>
        <p:txBody>
          <a:bodyPr/>
          <a:lstStyle>
            <a:lvl1pPr marL="0" indent="0" rtl="0" eaLnBrk="1" fontAlgn="t" latinLnBrk="0" hangingPunct="1">
              <a:spcBef>
                <a:spcPts val="1200"/>
              </a:spcBef>
              <a:buNone/>
              <a:defRPr lang="en-CA" sz="9600" b="0" i="0" u="none" strike="noStrike" smtClean="0">
                <a:effectLst/>
              </a:defRPr>
            </a:lvl1pPr>
          </a:lstStyle>
          <a:p>
            <a:pPr lvl="0">
              <a:spcBef>
                <a:spcPct val="0"/>
              </a:spcBef>
              <a:defRPr/>
            </a:pP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Déclaration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conflit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d’intérêts</a:t>
            </a:r>
            <a:br>
              <a:rPr lang="en-US" sz="24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2000" cap="all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année, j’ai été une employée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été consultante chez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investi dans les sociétés pharmaceutiques, sociétés d’appareils médicaux ou sociétés de communication suivantes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été membre du conseil consultatif scientifique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été conférencier pour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reçu des subventions de recherche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reçu des honoraires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Dans cet exposé, j’accepte de divulguer les indications approuvées et non approuvées pour les médicaments :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OUI/NON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Dans cet exposé, j’accepte d’utiliser des noms génériques de médicaments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OUI/NON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Relation à déclarer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OUI/NON</a:t>
            </a:r>
            <a:br>
              <a:rPr lang="fr-CA" sz="1400" dirty="0">
                <a:latin typeface="Arial" pitchFamily="34" charset="0"/>
                <a:cs typeface="Arial" pitchFamily="34" charset="0"/>
              </a:rPr>
            </a:b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10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Déclaration de conflit d’intérêts  Au cours des deux dernières année, j’ai été une employée de : NOM DES ENTREPRISES  Au cours des deux dernières années, j’ai été consultante chez : NOM DES ENTREPRISES  Au cours des deux dernières années, j’ai investi dans les sociétés pharmaceutiques, sociétés d’appareils médicaux ou sociétés de communication suivantes : NOM DES ENTREPRISES  Au cours des deux dernières années, j’ai été membre du conseil consultatif scientifique de : NOM DES ENTREPRISES  Au cours des deux dernières années, j’ai été conférencier pour : NOM DES ENTREPRISES  Au cours des deux dernières années, j’ai reçu des subventions de recherche de : NOM DES ENTREPRISES  Au cours des deux dernières années, j’ai reçu des honoraires de : NOM DES ENTREPRISES  Dans cet exposé, j’accepte de divulguer les indications approuvées et non approuvées pour les médicaments :OUI/NON  Dans cet exposé, j’accepte d’utiliser des noms génériques de médicaments : OUI/NON  Relation à déclarer : OUI/NON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Kazia Ekelund</dc:creator>
  <cp:lastModifiedBy>Vivian Trieschmann</cp:lastModifiedBy>
  <cp:revision>7</cp:revision>
  <dcterms:created xsi:type="dcterms:W3CDTF">2020-02-18T22:12:17Z</dcterms:created>
  <dcterms:modified xsi:type="dcterms:W3CDTF">2023-02-23T18:29:49Z</dcterms:modified>
</cp:coreProperties>
</file>