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"/>
  </p:notesMasterIdLst>
  <p:sldIdLst>
    <p:sldId id="26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251" autoAdjust="0"/>
    <p:restoredTop sz="93321" autoAdjust="0"/>
  </p:normalViewPr>
  <p:slideViewPr>
    <p:cSldViewPr>
      <p:cViewPr varScale="1">
        <p:scale>
          <a:sx n="117" d="100"/>
          <a:sy n="117" d="100"/>
        </p:scale>
        <p:origin x="-396" y="-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28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9CF72-B666-4184-9C78-58BDB3FD0C37}" type="datetimeFigureOut">
              <a:rPr lang="en-CA" smtClean="0"/>
              <a:pPr/>
              <a:t>31/01/2017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8AA42-9D6C-4853-8B8A-D6C0B791776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03498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8AA42-9D6C-4853-8B8A-D6C0B791776F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632123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FA4C-5F0C-473A-818A-63E583D0F85D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5A63-43C2-48EB-80AF-39C96BA357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71C5-FE62-47AC-9414-81DD7BFFA15B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DCAE-5FDC-483C-BDEC-0D00398BB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7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7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71C5-FE62-47AC-9414-81DD7BFFA15B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DCAE-5FDC-483C-BDEC-0D00398BB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71C5-FE62-47AC-9414-81DD7BFFA15B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DCAE-5FDC-483C-BDEC-0D00398BB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71C5-FE62-47AC-9414-81DD7BFFA15B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DCAE-5FDC-483C-BDEC-0D00398BB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71C5-FE62-47AC-9414-81DD7BFFA15B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DCAE-5FDC-483C-BDEC-0D00398BB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71C5-FE62-47AC-9414-81DD7BFFA15B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DCAE-5FDC-483C-BDEC-0D00398BB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71C5-FE62-47AC-9414-81DD7BFFA15B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DCAE-5FDC-483C-BDEC-0D00398BB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71C5-FE62-47AC-9414-81DD7BFFA15B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DCAE-5FDC-483C-BDEC-0D00398BB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71C5-FE62-47AC-9414-81DD7BFFA15B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DCAE-5FDC-483C-BDEC-0D00398BB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71C5-FE62-47AC-9414-81DD7BFFA15B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DCAE-5FDC-483C-BDEC-0D00398BB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C71C5-FE62-47AC-9414-81DD7BFFA15B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4DCAE-5FDC-483C-BDEC-0D00398BBC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AHRidentity_eng.jpg"/>
          <p:cNvPicPr>
            <a:picLocks noChangeAspect="1"/>
          </p:cNvPicPr>
          <p:nvPr userDrawn="1"/>
        </p:nvPicPr>
        <p:blipFill>
          <a:blip r:embed="rId13" cstate="print"/>
          <a:srcRect r="77092" b="32669"/>
          <a:stretch>
            <a:fillRect/>
          </a:stretch>
        </p:blipFill>
        <p:spPr>
          <a:xfrm>
            <a:off x="1524004" y="68484"/>
            <a:ext cx="1096137" cy="1119184"/>
          </a:xfrm>
          <a:prstGeom prst="rect">
            <a:avLst/>
          </a:prstGeom>
        </p:spPr>
      </p:pic>
      <p:pic>
        <p:nvPicPr>
          <p:cNvPr id="8" name="Picture 7" descr="CAHR_Banner_2016_pf2.jpg"/>
          <p:cNvPicPr>
            <a:picLocks noChangeAspect="1"/>
          </p:cNvPicPr>
          <p:nvPr userDrawn="1"/>
        </p:nvPicPr>
        <p:blipFill>
          <a:blip r:embed="rId14" cstate="print"/>
          <a:srcRect l="36667" t="61905" r="3333" b="14286"/>
          <a:stretch>
            <a:fillRect/>
          </a:stretch>
        </p:blipFill>
        <p:spPr>
          <a:xfrm>
            <a:off x="3200403" y="133726"/>
            <a:ext cx="7588383" cy="105394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" y="1187668"/>
            <a:ext cx="12039599" cy="24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AHR_Banner_2017.jpg"/>
          <p:cNvPicPr>
            <a:picLocks noChangeAspect="1"/>
          </p:cNvPicPr>
          <p:nvPr userDrawn="1"/>
        </p:nvPicPr>
        <p:blipFill>
          <a:blip r:embed="rId16" cstate="print"/>
          <a:srcRect l="36111" t="60317" r="2778" b="15873"/>
          <a:stretch>
            <a:fillRect/>
          </a:stretch>
        </p:blipFill>
        <p:spPr>
          <a:xfrm>
            <a:off x="3276600" y="0"/>
            <a:ext cx="7823198" cy="106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2600" y="1295400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Déclaration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conflit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d’intérêts</a:t>
            </a:r>
            <a:endParaRPr lang="en-US" cap="all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52600" y="1756532"/>
          <a:ext cx="8686800" cy="50252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fr-CA" sz="1400" b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Au cours des </a:t>
                      </a:r>
                      <a:r>
                        <a:rPr lang="fr-CA" sz="1400" b="0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deux dernières année, j’ai été un employé de : </a:t>
                      </a:r>
                      <a:r>
                        <a:rPr lang="fr-CA" sz="1400" b="1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NOM DES ENTREPRISES</a:t>
                      </a:r>
                      <a:endParaRPr lang="fr-CA" sz="1400" b="1" noProof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Au</a:t>
                      </a:r>
                      <a:r>
                        <a:rPr lang="fr-CA" sz="1400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cours des deux dernières années, j’ai été consultant chez : </a:t>
                      </a:r>
                      <a:r>
                        <a:rPr lang="fr-CA" sz="1400" b="1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NOM DES ENTREPRISES</a:t>
                      </a:r>
                      <a:endParaRPr lang="fr-CA" sz="1400" b="1" noProof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1052">
                <a:tc>
                  <a:txBody>
                    <a:bodyPr/>
                    <a:lstStyle/>
                    <a:p>
                      <a:pPr algn="l"/>
                      <a:r>
                        <a:rPr lang="fr-CA" sz="14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Au cours des deux dernières années, j’ai investi</a:t>
                      </a:r>
                      <a:r>
                        <a:rPr lang="fr-CA" sz="1400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dans les sociétés pharmaceutiques, sociétés d’appareils médicaux ou sociétés de communication suivantes : </a:t>
                      </a:r>
                      <a:r>
                        <a:rPr lang="fr-CA" sz="1400" b="1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NOM DES ENTREPRISES</a:t>
                      </a:r>
                      <a:endParaRPr lang="fr-CA" sz="1400" b="1" noProof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1052">
                <a:tc>
                  <a:txBody>
                    <a:bodyPr/>
                    <a:lstStyle/>
                    <a:p>
                      <a:pPr algn="l"/>
                      <a:r>
                        <a:rPr lang="fr-CA" sz="14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Au cours des deux dernières années, j’ai été membre du</a:t>
                      </a:r>
                      <a:r>
                        <a:rPr lang="fr-CA" sz="1400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conseil consultatif scientifique de : </a:t>
                      </a:r>
                      <a:r>
                        <a:rPr lang="fr-CA" sz="1400" b="1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NOM DES ENTREPRISES</a:t>
                      </a:r>
                      <a:endParaRPr lang="fr-CA" sz="1400" b="1" noProof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Au cours des deux dernières années, j’ai été conférencier pour : </a:t>
                      </a:r>
                      <a:r>
                        <a:rPr lang="fr-CA" sz="1400" b="1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NOM DES ENTREPRISES</a:t>
                      </a:r>
                      <a:endParaRPr lang="fr-CA" sz="1400" b="1" noProof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3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Au cours des deux dernières années, </a:t>
                      </a:r>
                      <a:r>
                        <a:rPr lang="fr-CA" sz="1400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j’ai reçu des subventions de recherche de : </a:t>
                      </a:r>
                      <a:r>
                        <a:rPr lang="fr-CA" sz="1400" b="1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NOM DES ENTREPRISES</a:t>
                      </a:r>
                      <a:endParaRPr lang="fr-CA" sz="1400" b="1" noProof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Au cours des deux dernières années, j’ai reçu</a:t>
                      </a:r>
                      <a:r>
                        <a:rPr lang="fr-CA" sz="1400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des honoraires de : </a:t>
                      </a:r>
                      <a:r>
                        <a:rPr lang="fr-CA" sz="1400" b="1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NOM DES ENTREPRISES</a:t>
                      </a:r>
                      <a:endParaRPr lang="fr-CA" sz="1400" b="1" noProof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71052">
                <a:tc>
                  <a:txBody>
                    <a:bodyPr/>
                    <a:lstStyle/>
                    <a:p>
                      <a:pPr algn="l"/>
                      <a:r>
                        <a:rPr lang="fr-CA" sz="14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Dans</a:t>
                      </a:r>
                      <a:r>
                        <a:rPr lang="fr-CA" sz="1400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cet exposé, j’accepte de divulguer les indications approuvées et non approuvées pour les médicaments : </a:t>
                      </a:r>
                      <a:r>
                        <a:rPr lang="fr-CA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OUI/NON</a:t>
                      </a:r>
                      <a:endParaRPr lang="fr-CA" sz="1400" b="1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fr-CA" sz="14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Dans</a:t>
                      </a:r>
                      <a:r>
                        <a:rPr lang="fr-CA" sz="1400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cet exposé, j’</a:t>
                      </a:r>
                      <a:r>
                        <a:rPr lang="fr-CA" sz="14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accepte d’utiliser des noms génériques de médicaments : </a:t>
                      </a:r>
                      <a:r>
                        <a:rPr lang="fr-CA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OUI/NON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b="0" noProof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Relation </a:t>
                      </a:r>
                      <a:r>
                        <a:rPr lang="fr-CA" sz="1400" b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à déclarer : </a:t>
                      </a:r>
                      <a:r>
                        <a:rPr lang="fr-CA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OUI/NON</a:t>
                      </a:r>
                      <a:endParaRPr lang="fr-CA" sz="1400" noProof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1663</TotalTime>
  <Words>166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sbecker</dc:creator>
  <cp:lastModifiedBy>shira</cp:lastModifiedBy>
  <cp:revision>179</cp:revision>
  <dcterms:created xsi:type="dcterms:W3CDTF">2013-02-20T20:34:54Z</dcterms:created>
  <dcterms:modified xsi:type="dcterms:W3CDTF">2017-01-31T20:11:06Z</dcterms:modified>
</cp:coreProperties>
</file>