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51" autoAdjust="0"/>
    <p:restoredTop sz="93321" autoAdjust="0"/>
  </p:normalViewPr>
  <p:slideViewPr>
    <p:cSldViewPr>
      <p:cViewPr varScale="1">
        <p:scale>
          <a:sx n="104" d="100"/>
          <a:sy n="104" d="100"/>
        </p:scale>
        <p:origin x="-96" y="-136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09CF72-B666-4184-9C78-58BDB3FD0C37}" type="datetimeFigureOut">
              <a:rPr lang="en-CA" smtClean="0"/>
              <a:pPr/>
              <a:t>17-01-31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DB8AA42-9D6C-4853-8B8A-D6C0B791776F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034987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B8AA42-9D6C-4853-8B8A-D6C0B791776F}" type="slidenum">
              <a:rPr lang="en-CA" smtClean="0"/>
              <a:pPr/>
              <a:t>1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6321230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26D4FA4C-5F0C-473A-818A-63E583D0F85D}" type="datetimeFigureOut">
              <a:rPr lang="en-US" smtClean="0"/>
              <a:pPr/>
              <a:t>17-01-31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4A6D5A63-43C2-48EB-80AF-39C96BA3572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jpeg"/><Relationship Id="rId5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187668"/>
            <a:ext cx="12039599" cy="2426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7" descr="CAHRidentity_eng.jpg"/>
          <p:cNvPicPr>
            <a:picLocks noChangeAspect="1"/>
          </p:cNvPicPr>
          <p:nvPr userDrawn="1"/>
        </p:nvPicPr>
        <p:blipFill>
          <a:blip r:embed="rId4" cstate="print"/>
          <a:srcRect r="77092" b="32669"/>
          <a:stretch>
            <a:fillRect/>
          </a:stretch>
        </p:blipFill>
        <p:spPr>
          <a:xfrm>
            <a:off x="1524000" y="68484"/>
            <a:ext cx="1096137" cy="1119184"/>
          </a:xfrm>
          <a:prstGeom prst="rect">
            <a:avLst/>
          </a:prstGeom>
        </p:spPr>
      </p:pic>
      <p:pic>
        <p:nvPicPr>
          <p:cNvPr id="5" name="Picture 4" descr="CAHR_Banner_2017.jpg"/>
          <p:cNvPicPr>
            <a:picLocks noChangeAspect="1"/>
          </p:cNvPicPr>
          <p:nvPr userDrawn="1"/>
        </p:nvPicPr>
        <p:blipFill>
          <a:blip r:embed="rId5" cstate="print"/>
          <a:srcRect l="36111" t="60317" r="2778" b="15873"/>
          <a:stretch>
            <a:fillRect/>
          </a:stretch>
        </p:blipFill>
        <p:spPr>
          <a:xfrm>
            <a:off x="3276600" y="0"/>
            <a:ext cx="7823198" cy="10668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778000" y="1371600"/>
            <a:ext cx="86106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en-US" sz="2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Conflict of Interest Disclosure</a:t>
            </a:r>
            <a:endParaRPr lang="en-US" sz="2000" cap="all" dirty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752600" y="1950720"/>
          <a:ext cx="8686800" cy="47548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6868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pPr algn="l"/>
                      <a:r>
                        <a:rPr lang="en-CA" sz="14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In</a:t>
                      </a:r>
                      <a:r>
                        <a:rPr lang="en-CA" sz="1400" b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the past 2 years I have been an employee of: </a:t>
                      </a:r>
                      <a:r>
                        <a:rPr lang="en-CA" sz="14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COMPANY NAMES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l"/>
                      <a:r>
                        <a:rPr lang="en-CA" sz="14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In the past 2 years I have been a consultant for: </a:t>
                      </a:r>
                      <a:r>
                        <a:rPr lang="en-CA" sz="14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COMPANY NAMES</a:t>
                      </a:r>
                      <a:endParaRPr lang="en-CA" sz="14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pPr algn="l"/>
                      <a:r>
                        <a:rPr lang="en-CA" sz="14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In the</a:t>
                      </a:r>
                      <a:r>
                        <a:rPr lang="en-CA" sz="14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past 2 years I have held investments in the following pharmaceutical organizations, medical devices companies or communications firms: </a:t>
                      </a:r>
                      <a:r>
                        <a:rPr lang="en-CA" sz="14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COMPANY NAMES</a:t>
                      </a:r>
                      <a:endParaRPr lang="en-CA" sz="14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l"/>
                      <a:r>
                        <a:rPr lang="en-CA" sz="14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In the past 2 years I have been a member of the Scientific advisory</a:t>
                      </a:r>
                      <a:r>
                        <a:rPr lang="en-CA" sz="14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board for: </a:t>
                      </a:r>
                      <a:r>
                        <a:rPr lang="en-CA" sz="14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COMPANY NAMES</a:t>
                      </a:r>
                      <a:endParaRPr lang="en-CA" sz="14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l"/>
                      <a:r>
                        <a:rPr lang="en-CA" sz="14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In the past 2 years I have been a speaker for: </a:t>
                      </a:r>
                      <a:r>
                        <a:rPr lang="en-CA" sz="14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COMPANY NAMES</a:t>
                      </a:r>
                      <a:endParaRPr lang="en-CA" sz="14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l"/>
                      <a:r>
                        <a:rPr lang="en-CA" sz="14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In the past 2</a:t>
                      </a:r>
                      <a:r>
                        <a:rPr lang="en-CA" sz="14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years I have received research support (grants) from: </a:t>
                      </a:r>
                      <a:r>
                        <a:rPr lang="en-CA" sz="14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COMPANY NAMES</a:t>
                      </a:r>
                      <a:endParaRPr lang="en-CA" sz="14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l"/>
                      <a:r>
                        <a:rPr lang="en-CA" sz="14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In the past 2 years I have received honoraria</a:t>
                      </a:r>
                      <a:r>
                        <a:rPr lang="en-CA" sz="14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from: </a:t>
                      </a:r>
                      <a:r>
                        <a:rPr lang="en-CA" sz="14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COMPANY NAMES</a:t>
                      </a:r>
                      <a:endParaRPr lang="en-CA" sz="14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l"/>
                      <a:r>
                        <a:rPr lang="en-CA" sz="14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I agree to disclose approved and non-approved indications for medications in this presentation: </a:t>
                      </a:r>
                      <a:r>
                        <a:rPr lang="en-CA" sz="14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YES/NO</a:t>
                      </a:r>
                      <a:endParaRPr lang="en-CA" sz="14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l"/>
                      <a:r>
                        <a:rPr lang="en-CA" sz="14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I agree to use generic names of medications in this presentation: </a:t>
                      </a:r>
                      <a:r>
                        <a:rPr lang="en-CA" sz="14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YES/NO</a:t>
                      </a:r>
                      <a:endParaRPr lang="en-CA" sz="14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l"/>
                      <a:r>
                        <a:rPr lang="en-CA" sz="140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There are relationships to disclose: </a:t>
                      </a:r>
                      <a:r>
                        <a:rPr lang="en-CA" sz="14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YES/NO </a:t>
                      </a:r>
                      <a:endParaRPr lang="en-CA" sz="1400" b="1" kern="120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</a:tbl>
          </a:graphicData>
        </a:graphic>
      </p:graphicFrame>
    </p:spTree>
  </p:cSld>
  <p:clrMapOvr>
    <a:masterClrMapping/>
  </p:clrMapOvr>
  <p:transition xmlns:p14="http://schemas.microsoft.com/office/powerpoint/2010/main"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1636</TotalTime>
  <Words>163</Words>
  <Application>Microsoft Macintosh PowerPoint</Application>
  <PresentationFormat>Custom</PresentationFormat>
  <Paragraphs>12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sbecker</dc:creator>
  <cp:lastModifiedBy>Shelley Mineault</cp:lastModifiedBy>
  <cp:revision>175</cp:revision>
  <dcterms:created xsi:type="dcterms:W3CDTF">2013-02-20T20:34:54Z</dcterms:created>
  <dcterms:modified xsi:type="dcterms:W3CDTF">2017-01-31T19:29:03Z</dcterms:modified>
</cp:coreProperties>
</file>